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1EB8C-B21F-4C59-8E56-0435CB3394E5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7606-469F-40B0-8363-B6B8124713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647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1EB8C-B21F-4C59-8E56-0435CB3394E5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7606-469F-40B0-8363-B6B8124713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6984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1EB8C-B21F-4C59-8E56-0435CB3394E5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7606-469F-40B0-8363-B6B8124713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1299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1EB8C-B21F-4C59-8E56-0435CB3394E5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7606-469F-40B0-8363-B6B8124713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3009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1EB8C-B21F-4C59-8E56-0435CB3394E5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7606-469F-40B0-8363-B6B8124713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3428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1EB8C-B21F-4C59-8E56-0435CB3394E5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7606-469F-40B0-8363-B6B8124713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428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1EB8C-B21F-4C59-8E56-0435CB3394E5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7606-469F-40B0-8363-B6B8124713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2277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1EB8C-B21F-4C59-8E56-0435CB3394E5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7606-469F-40B0-8363-B6B8124713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9068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1EB8C-B21F-4C59-8E56-0435CB3394E5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7606-469F-40B0-8363-B6B8124713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5882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1EB8C-B21F-4C59-8E56-0435CB3394E5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7606-469F-40B0-8363-B6B8124713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851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1EB8C-B21F-4C59-8E56-0435CB3394E5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7606-469F-40B0-8363-B6B8124713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939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61EB8C-B21F-4C59-8E56-0435CB3394E5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57606-469F-40B0-8363-B6B8124713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13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2746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093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6933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6475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7895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12845"/>
          </a:xfrm>
        </p:spPr>
        <p:txBody>
          <a:bodyPr>
            <a:normAutofit/>
          </a:bodyPr>
          <a:lstStyle/>
          <a:p>
            <a:pPr algn="ctr"/>
            <a:r>
              <a:rPr lang="ru-RU" sz="6600" dirty="0" smtClean="0">
                <a:latin typeface="Helvetica Neue OTS" panose="020B0604020002020203" pitchFamily="34" charset="0"/>
              </a:rPr>
              <a:t>Занятие 2</a:t>
            </a:r>
            <a:br>
              <a:rPr lang="ru-RU" sz="6600" dirty="0" smtClean="0">
                <a:latin typeface="Helvetica Neue OTS" panose="020B0604020002020203" pitchFamily="34" charset="0"/>
              </a:rPr>
            </a:br>
            <a:r>
              <a:rPr lang="ru-RU" sz="6600" dirty="0" smtClean="0">
                <a:latin typeface="Helvetica Neue OTS" panose="020B0604020002020203" pitchFamily="34" charset="0"/>
              </a:rPr>
              <a:t> </a:t>
            </a:r>
            <a:br>
              <a:rPr lang="ru-RU" sz="6600" dirty="0" smtClean="0">
                <a:latin typeface="Helvetica Neue OTS" panose="020B0604020002020203" pitchFamily="34" charset="0"/>
              </a:rPr>
            </a:br>
            <a:r>
              <a:rPr lang="ru-RU" sz="6600" dirty="0" smtClean="0">
                <a:latin typeface="Helvetica Neue OTS" panose="020B0604020002020203" pitchFamily="34" charset="0"/>
              </a:rPr>
              <a:t>Яблоко</a:t>
            </a:r>
            <a:endParaRPr lang="ru-RU" sz="6600" dirty="0">
              <a:latin typeface="Helvetica Neue OTS" panose="020B0604020002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4906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7149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0153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5371" y="2480528"/>
            <a:ext cx="10515600" cy="1325563"/>
          </a:xfrm>
        </p:spPr>
        <p:txBody>
          <a:bodyPr/>
          <a:lstStyle/>
          <a:p>
            <a:pPr algn="ctr"/>
            <a:r>
              <a:rPr lang="ru-RU" dirty="0" smtClean="0">
                <a:latin typeface="Helvetica Neue OTS" panose="020B0604020002020203" pitchFamily="34" charset="0"/>
              </a:rPr>
              <a:t>Желаю успеха!</a:t>
            </a:r>
            <a:endParaRPr lang="ru-RU" dirty="0">
              <a:latin typeface="Helvetica Neue OTS" panose="020B0604020002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32976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5</Words>
  <Application>Microsoft Office PowerPoint</Application>
  <PresentationFormat>Широкоэкранный</PresentationFormat>
  <Paragraphs>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Helvetica Neue OTS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Занятие 2   Яблоко</vt:lpstr>
      <vt:lpstr>Презентация PowerPoint</vt:lpstr>
      <vt:lpstr>Презентация PowerPoint</vt:lpstr>
      <vt:lpstr>Желаю успеха!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Anton Wood</dc:creator>
  <cp:lastModifiedBy>Anton Wood</cp:lastModifiedBy>
  <cp:revision>1</cp:revision>
  <dcterms:created xsi:type="dcterms:W3CDTF">2020-04-16T19:03:01Z</dcterms:created>
  <dcterms:modified xsi:type="dcterms:W3CDTF">2020-04-16T19:12:30Z</dcterms:modified>
</cp:coreProperties>
</file>